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5" r:id="rId3"/>
    <p:sldId id="270" r:id="rId4"/>
    <p:sldId id="271" r:id="rId5"/>
    <p:sldId id="272" r:id="rId6"/>
    <p:sldId id="273" r:id="rId7"/>
    <p:sldId id="274" r:id="rId8"/>
    <p:sldId id="277" r:id="rId9"/>
    <p:sldId id="278" r:id="rId10"/>
    <p:sldId id="279" r:id="rId11"/>
    <p:sldId id="280" r:id="rId12"/>
    <p:sldId id="275" r:id="rId13"/>
    <p:sldId id="276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4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5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9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8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5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4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8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37A2-6102-4695-A0ED-7CCC12E615E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D8EA-7A85-4DFB-8873-D309DD7A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265991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bg1">
                    <a:lumMod val="65000"/>
                  </a:schemeClr>
                </a:solidFill>
                <a:latin typeface="Whitney Light" pitchFamily="50" charset="0"/>
              </a:rPr>
              <a:t>VIP Dinner</a:t>
            </a:r>
          </a:p>
        </p:txBody>
      </p:sp>
    </p:spTree>
    <p:extLst>
      <p:ext uri="{BB962C8B-B14F-4D97-AF65-F5344CB8AC3E}">
        <p14:creationId xmlns:p14="http://schemas.microsoft.com/office/powerpoint/2010/main" val="106249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88706-6582-4C48-B532-0629C4FBF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01" y="3043825"/>
            <a:ext cx="6240135" cy="4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6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88706-6582-4C48-B532-0629C4FBF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01" y="3043825"/>
            <a:ext cx="6240135" cy="4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88706-6582-4C48-B532-0629C4FBF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586" y="3043825"/>
            <a:ext cx="2773393" cy="416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160917-6AAA-44A6-93B6-6507E3DDFE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766" y="3043825"/>
            <a:ext cx="2880986" cy="43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7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88706-6582-4C48-B532-0629C4FBF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586" y="3043825"/>
            <a:ext cx="2773393" cy="4160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160917-6AAA-44A6-93B6-6507E3DDFE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766" y="3043825"/>
            <a:ext cx="2880986" cy="43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6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488" y="3166690"/>
            <a:ext cx="643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65000"/>
                  </a:schemeClr>
                </a:solidFill>
                <a:latin typeface="Whitney Light" pitchFamily="50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3589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9488" y="3166690"/>
            <a:ext cx="64338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>
                    <a:lumMod val="65000"/>
                  </a:schemeClr>
                </a:solidFill>
                <a:latin typeface="Whitney Light" pitchFamily="50" charset="0"/>
              </a:rPr>
              <a:t>Our Host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49506" y="3797632"/>
            <a:ext cx="6056626" cy="0"/>
          </a:xfrm>
          <a:prstGeom prst="line">
            <a:avLst/>
          </a:prstGeom>
          <a:ln w="28575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827" y="4289574"/>
            <a:ext cx="3750200" cy="181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3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88706-6582-4C48-B532-0629C4FBF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400" y="2949060"/>
            <a:ext cx="5911200" cy="39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1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88706-6582-4C48-B532-0629C4FBF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394" y="3111898"/>
            <a:ext cx="5911200" cy="39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9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88706-6582-4C48-B532-0629C4FBF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721" y="3279639"/>
            <a:ext cx="5886416" cy="39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4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88706-6582-4C48-B532-0629C4FBF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722" y="3279639"/>
            <a:ext cx="5886414" cy="39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88706-6582-4C48-B532-0629C4FBF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01" y="3043825"/>
            <a:ext cx="6240135" cy="4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0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88706-6582-4C48-B532-0629C4FBF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01" y="3043825"/>
            <a:ext cx="6240135" cy="4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2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945649" y="2949060"/>
            <a:ext cx="15064125" cy="1161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14" y="614665"/>
            <a:ext cx="4187213" cy="2224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88706-6582-4C48-B532-0629C4FBF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01" y="3043825"/>
            <a:ext cx="6240135" cy="4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9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7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Whitney Light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 Castillo</dc:creator>
  <cp:lastModifiedBy>ashley helms</cp:lastModifiedBy>
  <cp:revision>36</cp:revision>
  <dcterms:created xsi:type="dcterms:W3CDTF">2018-10-11T15:12:17Z</dcterms:created>
  <dcterms:modified xsi:type="dcterms:W3CDTF">2018-10-24T01:36:56Z</dcterms:modified>
</cp:coreProperties>
</file>